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3.xml" ContentType="application/vnd.openxmlformats-officedocument.presentationml.tags+xml"/>
  <Override PartName="/ppt/notesSlides/notesSlide50.xml" ContentType="application/vnd.openxmlformats-officedocument.presentationml.notesSlide+xml"/>
  <Override PartName="/ppt/tags/tag34.xml" ContentType="application/vnd.openxmlformats-officedocument.presentationml.tags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79" r:id="rId22"/>
    <p:sldId id="380" r:id="rId23"/>
    <p:sldId id="381" r:id="rId24"/>
    <p:sldId id="308" r:id="rId25"/>
    <p:sldId id="309" r:id="rId26"/>
    <p:sldId id="375" r:id="rId27"/>
    <p:sldId id="311" r:id="rId28"/>
    <p:sldId id="314" r:id="rId29"/>
    <p:sldId id="320" r:id="rId30"/>
    <p:sldId id="383" r:id="rId31"/>
    <p:sldId id="374" r:id="rId32"/>
    <p:sldId id="317" r:id="rId33"/>
    <p:sldId id="332" r:id="rId34"/>
    <p:sldId id="334" r:id="rId35"/>
    <p:sldId id="335" r:id="rId36"/>
    <p:sldId id="340" r:id="rId37"/>
    <p:sldId id="377" r:id="rId38"/>
    <p:sldId id="341" r:id="rId39"/>
    <p:sldId id="348" r:id="rId40"/>
    <p:sldId id="350" r:id="rId41"/>
    <p:sldId id="378" r:id="rId42"/>
    <p:sldId id="35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82" r:id="rId52"/>
    <p:sldId id="370" r:id="rId53"/>
    <p:sldId id="356" r:id="rId5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63" d="100"/>
          <a:sy n="163" d="100"/>
        </p:scale>
        <p:origin x="192" y="17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6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10">
        <p:fade/>
      </p:transition>
    </mc:Choice>
    <mc:Fallback xmlns="">
      <p:transition spd="med" advTm="3371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73">
        <p:fade/>
      </p:transition>
    </mc:Choice>
    <mc:Fallback xmlns="">
      <p:transition spd="med" advTm="11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70">
        <p:fade/>
      </p:transition>
    </mc:Choice>
    <mc:Fallback xmlns="">
      <p:transition spd="med" advTm="34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76">
        <p:fade/>
      </p:transition>
    </mc:Choice>
    <mc:Fallback xmlns="">
      <p:transition spd="med" advTm="23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13">
        <p:fade/>
      </p:transition>
    </mc:Choice>
    <mc:Fallback xmlns="">
      <p:transition spd="med" advTm="6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0">
        <p:fade/>
      </p:transition>
    </mc:Choice>
    <mc:Fallback xmlns="">
      <p:transition spd="med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713">
        <p:fade/>
      </p:transition>
    </mc:Choice>
    <mc:Fallback xmlns="">
      <p:transition spd="med" advTm="35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13">
        <p:fade/>
      </p:transition>
    </mc:Choice>
    <mc:Fallback xmlns="">
      <p:transition spd="med" advTm="26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2">
        <p:fade/>
      </p:transition>
    </mc:Choice>
    <mc:Fallback xmlns="">
      <p:transition spd="med" advTm="2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4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5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442">
        <p:fade/>
      </p:transition>
    </mc:Choice>
    <mc:Fallback xmlns="">
      <p:transition spd="med" advTm="90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8">
        <p:fade/>
      </p:transition>
    </mc:Choice>
    <mc:Fallback xmlns="">
      <p:transition spd="med" advTm="4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15">
        <p:fade/>
      </p:transition>
    </mc:Choice>
    <mc:Fallback xmlns="">
      <p:transition spd="med" advTm="3431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624">
        <p:fade/>
      </p:transition>
    </mc:Choice>
    <mc:Fallback xmlns="">
      <p:transition spd="med" advTm="51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Search for best 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Preprocessing algorithms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33">
        <p:fade/>
      </p:transition>
    </mc:Choice>
    <mc:Fallback xmlns="">
      <p:transition spd="med" advTm="31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Solutions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Evolving solutions</a:t>
            </a:r>
          </a:p>
          <a:p>
            <a:pPr lvl="3"/>
            <a:r>
              <a:rPr lang="en-US" dirty="0"/>
              <a:t>Mutations</a:t>
            </a:r>
          </a:p>
          <a:p>
            <a:pPr lvl="3"/>
            <a:r>
              <a:rPr lang="en-US" dirty="0"/>
              <a:t>Crossovers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Selecting solutions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9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48">
        <p:fade/>
      </p:transition>
    </mc:Choice>
    <mc:Fallback xmlns="">
      <p:transition spd="med" advTm="29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Pipeline Optimization tool (TPOT)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0100" y="1188000"/>
            <a:ext cx="7922712" cy="3381619"/>
          </a:xfrm>
        </p:spPr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Genetic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Issues with many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1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83">
        <p:fade/>
      </p:transition>
    </mc:Choice>
    <mc:Fallback xmlns="">
      <p:transition spd="med" advTm="25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TPOT additions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949">
        <p:fade/>
      </p:transition>
    </mc:Choice>
    <mc:Fallback xmlns="">
      <p:transition spd="med" advTm="45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17">
        <p:fade/>
      </p:transition>
    </mc:Choice>
    <mc:Fallback xmlns="">
      <p:transition spd="med" advTm="56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5">
        <p:fade/>
      </p:transition>
    </mc:Choice>
    <mc:Fallback xmlns="">
      <p:transition spd="med" advTm="531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47">
        <p:fade/>
      </p:transition>
    </mc:Choice>
    <mc:Fallback xmlns="">
      <p:transition spd="med" advTm="1564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09">
        <p:fade/>
      </p:transition>
    </mc:Choice>
    <mc:Fallback xmlns="">
      <p:transition spd="med" advTm="39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5" imgW="2082240" imgH="1638000" progId="">
                  <p:embed/>
                </p:oleObj>
              </mc:Choice>
              <mc:Fallback>
                <p:oleObj r:id="rId5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28">
        <p:fade/>
      </p:transition>
    </mc:Choice>
    <mc:Fallback xmlns="">
      <p:transition spd="med" advTm="74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09">
        <p:fade/>
      </p:transition>
    </mc:Choice>
    <mc:Fallback xmlns="">
      <p:transition spd="med" advTm="18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89">
        <p:fade/>
      </p:transition>
    </mc:Choice>
    <mc:Fallback xmlns="">
      <p:transition spd="med" advTm="29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8">
        <p:fade/>
      </p:transition>
    </mc:Choice>
    <mc:Fallback xmlns="">
      <p:transition spd="med" advTm="26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302">
        <p:fade/>
      </p:transition>
    </mc:Choice>
    <mc:Fallback xmlns="">
      <p:transition spd="med" advTm="104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47">
        <p:fade/>
      </p:transition>
    </mc:Choice>
    <mc:Fallback xmlns="">
      <p:transition spd="med" advTm="20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62">
        <p:fade/>
      </p:transition>
    </mc:Choice>
    <mc:Fallback xmlns="">
      <p:transition spd="med" advTm="65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77">
        <p:fade/>
      </p:transition>
    </mc:Choice>
    <mc:Fallback xmlns="">
      <p:transition spd="med" advTm="507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702">
        <p:fade/>
      </p:transition>
    </mc:Choice>
    <mc:Fallback xmlns="">
      <p:transition spd="med" advTm="6070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97">
        <p:fade/>
      </p:transition>
    </mc:Choice>
    <mc:Fallback xmlns="">
      <p:transition spd="med" advTm="33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92">
        <p:fade/>
      </p:transition>
    </mc:Choice>
    <mc:Fallback xmlns="">
      <p:transition spd="med" advTm="26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98">
        <p:fade/>
      </p:transition>
    </mc:Choice>
    <mc:Fallback xmlns="">
      <p:transition spd="med" advTm="4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54">
        <p:fade/>
      </p:transition>
    </mc:Choice>
    <mc:Fallback xmlns="">
      <p:transition spd="med" advTm="7354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66">
        <p:fade/>
      </p:transition>
    </mc:Choice>
    <mc:Fallback xmlns="">
      <p:transition spd="med" advTm="1746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43">
        <p:fade/>
      </p:transition>
    </mc:Choice>
    <mc:Fallback xmlns="">
      <p:transition spd="med" advTm="17643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73">
        <p:fade/>
      </p:transition>
    </mc:Choice>
    <mc:Fallback xmlns="">
      <p:transition spd="med" advTm="1197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93">
        <p:fade/>
      </p:transition>
    </mc:Choice>
    <mc:Fallback xmlns="">
      <p:transition spd="med" advTm="959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93">
        <p:fade/>
      </p:transition>
    </mc:Choice>
    <mc:Fallback xmlns="">
      <p:transition spd="med" advTm="1489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42">
        <p:fade/>
      </p:transition>
    </mc:Choice>
    <mc:Fallback xmlns="">
      <p:transition spd="med" advTm="634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81">
        <p:fade/>
      </p:transition>
    </mc:Choice>
    <mc:Fallback xmlns="">
      <p:transition spd="med" advTm="13781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03">
        <p:fade/>
      </p:transition>
    </mc:Choice>
    <mc:Fallback xmlns="">
      <p:transition spd="med" advTm="1510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98">
        <p:fade/>
      </p:transition>
    </mc:Choice>
    <mc:Fallback xmlns="">
      <p:transition spd="med" advTm="19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824">
        <p:fade/>
      </p:transition>
    </mc:Choice>
    <mc:Fallback xmlns="">
      <p:transition spd="med" advTm="87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TPOT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Problems 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FS_score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added:</a:t>
            </a:r>
          </a:p>
          <a:p>
            <a:pPr marL="545400" lvl="2" indent="-342900"/>
            <a:r>
              <a:rPr lang="en-US" dirty="0"/>
              <a:t>Bias</a:t>
            </a:r>
          </a:p>
          <a:p>
            <a:pPr marL="545400" lvl="2" indent="-342900"/>
            <a:r>
              <a:rPr lang="en-US" dirty="0"/>
              <a:t>Algorithms</a:t>
            </a:r>
          </a:p>
          <a:p>
            <a:pPr marL="342900" lvl="1" indent="-342900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performance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Placeholder 33">
            <a:extLst>
              <a:ext uri="{FF2B5EF4-FFF2-40B4-BE49-F238E27FC236}">
                <a16:creationId xmlns:a16="http://schemas.microsoft.com/office/drawing/2014/main" id="{0089F9C2-18A3-40D6-8C68-D894C9E1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2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86">
        <p:fade/>
      </p:transition>
    </mc:Choice>
    <mc:Fallback xmlns="">
      <p:transition spd="med" advTm="38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420">
        <p:fade/>
      </p:transition>
    </mc:Choice>
    <mc:Fallback xmlns="">
      <p:transition spd="med" advTm="13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215" y="219671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1996A-0E19-461F-9339-23CE07DE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05" y="0"/>
            <a:ext cx="68713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6">
        <p:fade/>
      </p:transition>
    </mc:Choice>
    <mc:Fallback xmlns="">
      <p:transition spd="med" advTm="3506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57">
        <p:fade/>
      </p:transition>
    </mc:Choice>
    <mc:Fallback xmlns="">
      <p:transition spd="med" advTm="52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49">
        <p:fade/>
      </p:transition>
    </mc:Choice>
    <mc:Fallback xmlns="">
      <p:transition spd="med" advTm="104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5">
        <p:fade/>
      </p:transition>
    </mc:Choice>
    <mc:Fallback xmlns="">
      <p:transition spd="med" advTm="676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22">
        <p:fade/>
      </p:transition>
    </mc:Choice>
    <mc:Fallback xmlns="">
      <p:transition spd="med" advTm="1622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2.8|1.5|1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7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7|2.5|11.5|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7|3.7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8|3.8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5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.3|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20.5|43.6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4|5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6.5|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4|2.9|1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45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9|6.7|17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4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9.1|24.1|2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6.6|12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7494</TotalTime>
  <Words>1272</Words>
  <Application>Microsoft Office PowerPoint</Application>
  <PresentationFormat>On-screen Show (16:9)</PresentationFormat>
  <Paragraphs>610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Automated Machine learning</vt:lpstr>
      <vt:lpstr>Genetic Algorithms</vt:lpstr>
      <vt:lpstr>Tree-based Pipeline Optimization tool (TPOT)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 TPOT</vt:lpstr>
      <vt:lpstr>Future work</vt:lpstr>
      <vt:lpstr>cBioF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114</cp:revision>
  <dcterms:created xsi:type="dcterms:W3CDTF">2018-10-17T08:11:16Z</dcterms:created>
  <dcterms:modified xsi:type="dcterms:W3CDTF">2018-10-22T16:19:50Z</dcterms:modified>
</cp:coreProperties>
</file>